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5143500" cx="9144000"/>
  <p:notesSz cx="6858000" cy="9144000"/>
  <p:embeddedFontLst>
    <p:embeddedFont>
      <p:font typeface="Playfair Display"/>
      <p:regular r:id="rId28"/>
      <p:bold r:id="rId29"/>
      <p:italic r:id="rId30"/>
      <p:boldItalic r:id="rId31"/>
    </p:embeddedFont>
    <p:embeddedFont>
      <p:font typeface="Lato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PlayfairDisplay-regular.fnt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PlayfairDisplay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PlayfairDisplay-boldItalic.fntdata"/><Relationship Id="rId30" Type="http://schemas.openxmlformats.org/officeDocument/2006/relationships/font" Target="fonts/PlayfairDisplay-italic.fntdata"/><Relationship Id="rId11" Type="http://schemas.openxmlformats.org/officeDocument/2006/relationships/slide" Target="slides/slide7.xml"/><Relationship Id="rId33" Type="http://schemas.openxmlformats.org/officeDocument/2006/relationships/font" Target="fonts/Lato-bold.fntdata"/><Relationship Id="rId10" Type="http://schemas.openxmlformats.org/officeDocument/2006/relationships/slide" Target="slides/slide6.xml"/><Relationship Id="rId32" Type="http://schemas.openxmlformats.org/officeDocument/2006/relationships/font" Target="fonts/Lato-regular.fntdata"/><Relationship Id="rId13" Type="http://schemas.openxmlformats.org/officeDocument/2006/relationships/slide" Target="slides/slide9.xml"/><Relationship Id="rId35" Type="http://schemas.openxmlformats.org/officeDocument/2006/relationships/font" Target="fonts/Lato-boldItalic.fntdata"/><Relationship Id="rId12" Type="http://schemas.openxmlformats.org/officeDocument/2006/relationships/slide" Target="slides/slide8.xml"/><Relationship Id="rId34" Type="http://schemas.openxmlformats.org/officeDocument/2006/relationships/font" Target="fonts/Lato-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4301d31f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4301d31f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1f7cb5761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41f7cb5761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2600a3525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42600a3525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4301d31f3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4301d31f3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2919b7690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42919b769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2919b769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2919b769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2919b7690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42919b7690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42919b7690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42919b7690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42919b7690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42919b7690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42919b7690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42919b7690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23ac5ca7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23ac5ca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42919b7690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42919b7690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f38b2ca45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f38b2ca45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538dd5701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538dd5701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42600a3525_1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42600a3525_1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23ac5ca7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23ac5ca7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1f7cb5761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1f7cb5761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1f7cb5761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1f7cb5761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1f7cb5761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1f7cb5761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1f7cb5761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1f7cb5761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1f7cb5761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1f7cb5761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1f7cb5761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1f7cb5761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1"/>
          <p:cNvSpPr txBox="1"/>
          <p:nvPr>
            <p:ph hasCustomPrompt="1" type="title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5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5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2" type="body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Google Shape;38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" name="Google Shape;4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" name="Google Shape;49;p9"/>
          <p:cNvSpPr txBox="1"/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0" name="Google Shape;50;p9"/>
          <p:cNvSpPr txBox="1"/>
          <p:nvPr>
            <p:ph idx="1" type="subTitle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lue-gold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youtube.com/watch?v=CH50zuS8DD0" TargetMode="External"/><Relationship Id="rId4" Type="http://schemas.openxmlformats.org/officeDocument/2006/relationships/image" Target="../media/image6.jpg"/><Relationship Id="rId5" Type="http://schemas.openxmlformats.org/officeDocument/2006/relationships/hyperlink" Target="http://www.youtube.com/watch?v=0yZcDeVsj_Y" TargetMode="External"/><Relationship Id="rId6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youtube.com/watch?v=fnf-GBHn-18" TargetMode="External"/><Relationship Id="rId4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Relationship Id="rId4" Type="http://schemas.openxmlformats.org/officeDocument/2006/relationships/image" Target="../media/image20.jpg"/><Relationship Id="rId5" Type="http://schemas.openxmlformats.org/officeDocument/2006/relationships/hyperlink" Target="http://www.youtube.com/watch?v=WPzXEwqDmHQ" TargetMode="External"/><Relationship Id="rId6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jpg"/><Relationship Id="rId4" Type="http://schemas.openxmlformats.org/officeDocument/2006/relationships/hyperlink" Target="http://www.youtube.com/watch?v=WPzXEwqDmHQ" TargetMode="External"/><Relationship Id="rId5" Type="http://schemas.openxmlformats.org/officeDocument/2006/relationships/image" Target="../media/image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Relationship Id="rId4" Type="http://schemas.openxmlformats.org/officeDocument/2006/relationships/hyperlink" Target="http://www.youtube.com/watch?v=WPzXEwqDmHQ" TargetMode="External"/><Relationship Id="rId5" Type="http://schemas.openxmlformats.org/officeDocument/2006/relationships/image" Target="../media/image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jpg"/><Relationship Id="rId4" Type="http://schemas.openxmlformats.org/officeDocument/2006/relationships/image" Target="../media/image26.jpg"/><Relationship Id="rId5" Type="http://schemas.openxmlformats.org/officeDocument/2006/relationships/hyperlink" Target="http://www.youtube.com/watch?v=WPzXEwqDmHQ" TargetMode="External"/><Relationship Id="rId6" Type="http://schemas.openxmlformats.org/officeDocument/2006/relationships/image" Target="../media/image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youtube.com/watch?v=WPzXEwqDmHQ" TargetMode="External"/><Relationship Id="rId4" Type="http://schemas.openxmlformats.org/officeDocument/2006/relationships/image" Target="../media/image7.jpg"/><Relationship Id="rId5" Type="http://schemas.openxmlformats.org/officeDocument/2006/relationships/image" Target="../media/image25.jpg"/><Relationship Id="rId6" Type="http://schemas.openxmlformats.org/officeDocument/2006/relationships/image" Target="../media/image2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youtube.com/watch?v=WPzXEwqDmHQ" TargetMode="External"/><Relationship Id="rId4" Type="http://schemas.openxmlformats.org/officeDocument/2006/relationships/image" Target="../media/image7.jpg"/><Relationship Id="rId5" Type="http://schemas.openxmlformats.org/officeDocument/2006/relationships/image" Target="../media/image24.png"/><Relationship Id="rId6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youtube.com/watch?v=fnf-GBHn-18" TargetMode="External"/><Relationship Id="rId4" Type="http://schemas.openxmlformats.org/officeDocument/2006/relationships/image" Target="../media/image10.jpg"/><Relationship Id="rId5" Type="http://schemas.openxmlformats.org/officeDocument/2006/relationships/image" Target="../media/image2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www.youtube.com/watch?v=fnf-GBHn-18" TargetMode="External"/><Relationship Id="rId4" Type="http://schemas.openxmlformats.org/officeDocument/2006/relationships/image" Target="../media/image1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youtube.com/watch?v=WPzXEwqDmHQ" TargetMode="External"/><Relationship Id="rId4" Type="http://schemas.openxmlformats.org/officeDocument/2006/relationships/image" Target="../media/image7.jpg"/><Relationship Id="rId5" Type="http://schemas.openxmlformats.org/officeDocument/2006/relationships/image" Target="../media/image8.png"/><Relationship Id="rId6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youtube.com/watch?v=WPzXEwqDmHQ" TargetMode="External"/><Relationship Id="rId4" Type="http://schemas.openxmlformats.org/officeDocument/2006/relationships/image" Target="../media/image7.jp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youtube.com/watch?v=WPzXEwqDmHQ" TargetMode="External"/><Relationship Id="rId4" Type="http://schemas.openxmlformats.org/officeDocument/2006/relationships/image" Target="../media/image7.jpg"/><Relationship Id="rId5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youtube.com/watch?v=WPzXEwqDmHQ" TargetMode="External"/><Relationship Id="rId4" Type="http://schemas.openxmlformats.org/officeDocument/2006/relationships/image" Target="../media/image7.jpg"/><Relationship Id="rId5" Type="http://schemas.openxmlformats.org/officeDocument/2006/relationships/image" Target="../media/image9.png"/><Relationship Id="rId6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youtube.com/watch?v=WPzXEwqDmHQ" TargetMode="External"/><Relationship Id="rId4" Type="http://schemas.openxmlformats.org/officeDocument/2006/relationships/image" Target="../media/image7.jpg"/><Relationship Id="rId5" Type="http://schemas.openxmlformats.org/officeDocument/2006/relationships/image" Target="../media/image2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youtube.com/watch?v=WPzXEwqDmHQ" TargetMode="External"/><Relationship Id="rId4" Type="http://schemas.openxmlformats.org/officeDocument/2006/relationships/image" Target="../media/image7.jpg"/><Relationship Id="rId5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youtube.com/watch?v=WPzXEwqDmHQ" TargetMode="External"/><Relationship Id="rId4" Type="http://schemas.openxmlformats.org/officeDocument/2006/relationships/image" Target="../media/image7.jp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Keep Stepping</a:t>
            </a:r>
            <a:endParaRPr/>
          </a:p>
        </p:txBody>
      </p:sp>
      <p:sp>
        <p:nvSpPr>
          <p:cNvPr id="69" name="Google Shape;69;p13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600">
                <a:latin typeface="Playfair Display"/>
                <a:ea typeface="Playfair Display"/>
                <a:cs typeface="Playfair Display"/>
                <a:sym typeface="Playfair Display"/>
              </a:rPr>
              <a:t>Healing through movement</a:t>
            </a:r>
            <a:endParaRPr sz="36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Let's</a:t>
            </a:r>
            <a:r>
              <a:rPr lang="en"/>
              <a:t> Get Walking!</a:t>
            </a:r>
            <a:endParaRPr/>
          </a:p>
        </p:txBody>
      </p:sp>
      <p:pic>
        <p:nvPicPr>
          <p:cNvPr id="139" name="Google Shape;13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7925" y="956375"/>
            <a:ext cx="2584465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2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800"/>
              <a:t>6</a:t>
            </a:r>
            <a:r>
              <a:rPr lang="en" sz="4800"/>
              <a:t> Minute Walk</a:t>
            </a:r>
            <a:endParaRPr sz="4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Senior Fitness Test</a:t>
            </a:r>
            <a:endParaRPr/>
          </a:p>
        </p:txBody>
      </p:sp>
      <p:sp>
        <p:nvSpPr>
          <p:cNvPr id="146" name="Google Shape;146;p23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Height/weight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Arm Curls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Chair Sit to Stand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Timed Up and Go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Back Scratch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Sit and Reach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BP/Pulse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Stations</a:t>
            </a:r>
            <a:endParaRPr/>
          </a:p>
        </p:txBody>
      </p:sp>
      <p:sp>
        <p:nvSpPr>
          <p:cNvPr id="152" name="Google Shape;152;p24"/>
          <p:cNvSpPr txBox="1"/>
          <p:nvPr/>
        </p:nvSpPr>
        <p:spPr>
          <a:xfrm>
            <a:off x="270950" y="1490075"/>
            <a:ext cx="18129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6"/>
                </a:solidFill>
              </a:rPr>
              <a:t>Work:</a:t>
            </a:r>
            <a:endParaRPr sz="1800">
              <a:solidFill>
                <a:schemeClr val="accent6"/>
              </a:solidFill>
            </a:endParaRPr>
          </a:p>
        </p:txBody>
      </p:sp>
      <p:sp>
        <p:nvSpPr>
          <p:cNvPr id="153" name="Google Shape;153;p24"/>
          <p:cNvSpPr txBox="1"/>
          <p:nvPr/>
        </p:nvSpPr>
        <p:spPr>
          <a:xfrm>
            <a:off x="4874275" y="1403525"/>
            <a:ext cx="10332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6"/>
                </a:solidFill>
              </a:rPr>
              <a:t>Rotate</a:t>
            </a:r>
            <a:r>
              <a:rPr lang="en" sz="1800">
                <a:solidFill>
                  <a:schemeClr val="accent6"/>
                </a:solidFill>
              </a:rPr>
              <a:t>:</a:t>
            </a:r>
            <a:endParaRPr/>
          </a:p>
        </p:txBody>
      </p:sp>
      <p:pic>
        <p:nvPicPr>
          <p:cNvPr descr="This timer counts down silently until it reaches 0:00, then a police siren sounds to alert you that time is up." id="154" name="Google Shape;154;p24" title="1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950" y="1941300"/>
            <a:ext cx="4050900" cy="3038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is timer silently counts down to 0:00, then alerts you that time is up with a gentle beep sound." id="155" name="Google Shape;155;p24" title="30 Second Timer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74250" y="1941300"/>
            <a:ext cx="4066400" cy="304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Cool Down</a:t>
            </a:r>
            <a:endParaRPr/>
          </a:p>
        </p:txBody>
      </p:sp>
      <p:sp>
        <p:nvSpPr>
          <p:cNvPr id="161" name="Google Shape;161;p25"/>
          <p:cNvSpPr txBox="1"/>
          <p:nvPr>
            <p:ph idx="1" type="body"/>
          </p:nvPr>
        </p:nvSpPr>
        <p:spPr>
          <a:xfrm>
            <a:off x="311700" y="117865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</a:t>
            </a:r>
            <a:r>
              <a:rPr lang="en"/>
              <a:t>Quad stretch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-Calf stretch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-Hamstring stretch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-Lat bend/QL stretch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-Cross body arm stretch 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-Wrist extension/flexion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-Diaphragmatic breathing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For the HD version with beep go to: http://www.youtube.com/watch?v=LY6h3pkdsro&#10;&#10;Possibly the easiest timer you'll ever use. Big easy to see numbers. Voted #1 by timer-timer.com - that's us :) http://timer-timer.com. For a version that beeps when it reaches 0 see link above." id="162" name="Google Shape;162;p25" title="5 Minute Countdown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7625" y="0"/>
            <a:ext cx="2426375" cy="181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Quad Stretch </a:t>
            </a:r>
            <a:endParaRPr/>
          </a:p>
        </p:txBody>
      </p:sp>
      <p:pic>
        <p:nvPicPr>
          <p:cNvPr id="168" name="Google Shape;16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525" y="1398037"/>
            <a:ext cx="3550950" cy="319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4950" y="1417800"/>
            <a:ext cx="2791225" cy="3150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lent timer for 45 second. 5 second warning beeps and alarm at the end." id="170" name="Google Shape;170;p26" title="45 second timer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30925" y="218675"/>
            <a:ext cx="2009324" cy="150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Calf Stretch </a:t>
            </a:r>
            <a:endParaRPr/>
          </a:p>
        </p:txBody>
      </p:sp>
      <p:pic>
        <p:nvPicPr>
          <p:cNvPr id="176" name="Google Shape;17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6550" y="1417800"/>
            <a:ext cx="3150900" cy="3150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lent timer for 45 second. 5 second warning beeps and alarm at the end." id="177" name="Google Shape;177;p27" title="45 second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59750" y="372725"/>
            <a:ext cx="2009324" cy="150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Hamstring Stretch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3" name="Google Shape;18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2850" y="1417800"/>
            <a:ext cx="5058276" cy="3150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lent timer for 45 second. 5 second warning beeps and alarm at the end." id="184" name="Google Shape;184;p28" title="45 second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59750" y="372725"/>
            <a:ext cx="2009324" cy="150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Lateral Bend</a:t>
            </a:r>
            <a:endParaRPr/>
          </a:p>
        </p:txBody>
      </p:sp>
      <p:pic>
        <p:nvPicPr>
          <p:cNvPr id="190" name="Google Shape;19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2125" y="1417800"/>
            <a:ext cx="3009950" cy="315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1625" y="1417800"/>
            <a:ext cx="2637850" cy="3150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lent timer for 45 second. 5 second warning beeps and alarm at the end." id="192" name="Google Shape;192;p29" title="45 second timer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59750" y="372725"/>
            <a:ext cx="2009324" cy="150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Cross Body Arm Stretch </a:t>
            </a:r>
            <a:endParaRPr/>
          </a:p>
        </p:txBody>
      </p:sp>
      <p:sp>
        <p:nvSpPr>
          <p:cNvPr id="198" name="Google Shape;198;p30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Silent timer for 45 second. 5 second warning beeps and alarm at the end." id="199" name="Google Shape;199;p30" title="45 second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9750" y="372725"/>
            <a:ext cx="2009324" cy="150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311700" y="1417800"/>
            <a:ext cx="2276275" cy="315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87975" y="1417800"/>
            <a:ext cx="2276275" cy="315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1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Wrist Extension/Flexion</a:t>
            </a:r>
            <a:endParaRPr/>
          </a:p>
        </p:txBody>
      </p:sp>
      <p:sp>
        <p:nvSpPr>
          <p:cNvPr id="207" name="Google Shape;207;p31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Silent timer for 45 second. 5 second warning beeps and alarm at the end." id="208" name="Google Shape;208;p31" title="45 second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9750" y="372725"/>
            <a:ext cx="2009324" cy="150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417800"/>
            <a:ext cx="3110975" cy="315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42850" y="1417800"/>
            <a:ext cx="3110975" cy="315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</a:t>
            </a:r>
            <a:endParaRPr/>
          </a:p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-Meet your buddy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-Grab your water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accent6"/>
                </a:solidFill>
              </a:rPr>
              <a:t>-Vitals</a:t>
            </a:r>
            <a:endParaRPr>
              <a:solidFill>
                <a:schemeClr val="accent6"/>
              </a:solidFill>
            </a:endParaRPr>
          </a:p>
        </p:txBody>
      </p:sp>
      <p:pic>
        <p:nvPicPr>
          <p:cNvPr descr="For the HD version with beep go to: http://www.youtube.com/watch?v=LY6h3pkdsro&#10;&#10;Possibly the easiest timer you'll ever use. Big easy to see numbers. Voted #1 by timer-timer.com - that's us :) http://timer-timer.com. For a version that beeps when it reaches 0 see link above." id="76" name="Google Shape;76;p14" title="5 Minute Countdown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7625" y="0"/>
            <a:ext cx="2426375" cy="181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9525" y="1927050"/>
            <a:ext cx="5434478" cy="3056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2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Diaphragmatic Breathing</a:t>
            </a:r>
            <a:endParaRPr/>
          </a:p>
        </p:txBody>
      </p:sp>
      <p:pic>
        <p:nvPicPr>
          <p:cNvPr id="216" name="Google Shape;21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9625" y="1417800"/>
            <a:ext cx="4263900" cy="315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Vitals</a:t>
            </a:r>
            <a:endParaRPr/>
          </a:p>
        </p:txBody>
      </p:sp>
      <p:pic>
        <p:nvPicPr>
          <p:cNvPr descr="For the HD version with beep go to: http://www.youtube.com/watch?v=LY6h3pkdsro&#10;&#10;Possibly the easiest timer you'll ever use. Big easy to see numbers. Voted #1 by timer-timer.com - that's us :) http://timer-timer.com. For a version that beeps when it reaches 0 see link above." id="222" name="Google Shape;222;p33" title="5 Minute Countdown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9350" y="1660200"/>
            <a:ext cx="3345300" cy="250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Finished</a:t>
            </a:r>
            <a:r>
              <a:rPr lang="en"/>
              <a:t>!</a:t>
            </a:r>
            <a:endParaRPr/>
          </a:p>
        </p:txBody>
      </p:sp>
      <p:pic>
        <p:nvPicPr>
          <p:cNvPr id="228" name="Google Shape;22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6075" y="1428250"/>
            <a:ext cx="4641125" cy="309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5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Education Topic of the Week!</a:t>
            </a:r>
            <a:endParaRPr/>
          </a:p>
        </p:txBody>
      </p:sp>
      <p:sp>
        <p:nvSpPr>
          <p:cNvPr id="234" name="Google Shape;234;p35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6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Dancing Time</a:t>
            </a:r>
            <a:endParaRPr/>
          </a:p>
        </p:txBody>
      </p:sp>
      <p:sp>
        <p:nvSpPr>
          <p:cNvPr id="83" name="Google Shape;83;p15"/>
          <p:cNvSpPr txBox="1"/>
          <p:nvPr>
            <p:ph idx="1" type="body"/>
          </p:nvPr>
        </p:nvSpPr>
        <p:spPr>
          <a:xfrm>
            <a:off x="311700" y="123935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79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Silent timer for 45 second. 5 second warning beeps and alarm at the end." id="84" name="Google Shape;84;p15" title="45 second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9750" y="372725"/>
            <a:ext cx="2009324" cy="150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4766" y="1446100"/>
            <a:ext cx="4491709" cy="31509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362775" y="4664125"/>
            <a:ext cx="4327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40824" y="2556700"/>
            <a:ext cx="2769249" cy="1833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Neck Circles </a:t>
            </a:r>
            <a:endParaRPr/>
          </a:p>
        </p:txBody>
      </p:sp>
      <p:pic>
        <p:nvPicPr>
          <p:cNvPr descr="Silent timer for 45 second. 5 second warning beeps and alarm at the end." id="93" name="Google Shape;93;p16" title="45 second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9750" y="372725"/>
            <a:ext cx="2009324" cy="150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70891" y="1495066"/>
            <a:ext cx="3621450" cy="340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Arm Circles </a:t>
            </a:r>
            <a:endParaRPr/>
          </a:p>
        </p:txBody>
      </p:sp>
      <p:pic>
        <p:nvPicPr>
          <p:cNvPr descr="Silent timer for 45 second. 5 second warning beeps and alarm at the end." id="100" name="Google Shape;100;p17" title="45 second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9750" y="372725"/>
            <a:ext cx="2009324" cy="150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0150" y="1553700"/>
            <a:ext cx="4811376" cy="320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Ankle Circles</a:t>
            </a:r>
            <a:endParaRPr/>
          </a:p>
        </p:txBody>
      </p:sp>
      <p:pic>
        <p:nvPicPr>
          <p:cNvPr descr="Silent timer for 45 second. 5 second warning beeps and alarm at the end." id="107" name="Google Shape;107;p18" title="45 second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9750" y="372725"/>
            <a:ext cx="2009324" cy="150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 rotWithShape="1">
          <a:blip r:embed="rId5">
            <a:alphaModFix/>
          </a:blip>
          <a:srcRect b="18280" l="7672" r="0" t="0"/>
          <a:stretch/>
        </p:blipFill>
        <p:spPr>
          <a:xfrm>
            <a:off x="311700" y="1951100"/>
            <a:ext cx="3517550" cy="233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75779" y="1516454"/>
            <a:ext cx="2281650" cy="276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Knee </a:t>
            </a:r>
            <a:r>
              <a:rPr lang="en"/>
              <a:t>Extensions</a:t>
            </a:r>
            <a:r>
              <a:rPr lang="en"/>
              <a:t> </a:t>
            </a:r>
            <a:endParaRPr/>
          </a:p>
        </p:txBody>
      </p:sp>
      <p:pic>
        <p:nvPicPr>
          <p:cNvPr descr="Silent timer for 45 second. 5 second warning beeps and alarm at the end." id="115" name="Google Shape;115;p19" title="45 second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9750" y="372725"/>
            <a:ext cx="2009324" cy="150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85200" y="1219739"/>
            <a:ext cx="3860625" cy="371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Marching with Arm Pumps </a:t>
            </a:r>
            <a:endParaRPr/>
          </a:p>
        </p:txBody>
      </p:sp>
      <p:sp>
        <p:nvSpPr>
          <p:cNvPr id="122" name="Google Shape;122;p20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Marching with Arm Pumps </a:t>
            </a:r>
            <a:endParaRPr/>
          </a:p>
        </p:txBody>
      </p:sp>
      <p:pic>
        <p:nvPicPr>
          <p:cNvPr descr="Silent timer for 45 second. 5 second warning beeps and alarm at the end." id="123" name="Google Shape;123;p20" title="45 second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9750" y="372725"/>
            <a:ext cx="2009324" cy="150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3100" y="1365025"/>
            <a:ext cx="4557476" cy="341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Side Step, Side Step</a:t>
            </a:r>
            <a:endParaRPr/>
          </a:p>
        </p:txBody>
      </p:sp>
      <p:pic>
        <p:nvPicPr>
          <p:cNvPr descr="Silent timer for 45 second. 5 second warning beeps and alarm at the end." id="130" name="Google Shape;130;p21" title="45 second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9750" y="372725"/>
            <a:ext cx="2009324" cy="150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1"/>
          <p:cNvPicPr preferRelativeResize="0"/>
          <p:nvPr/>
        </p:nvPicPr>
        <p:blipFill rotWithShape="1">
          <a:blip r:embed="rId5">
            <a:alphaModFix/>
          </a:blip>
          <a:srcRect b="0" l="36744" r="40534" t="0"/>
          <a:stretch/>
        </p:blipFill>
        <p:spPr>
          <a:xfrm>
            <a:off x="1244972" y="1596900"/>
            <a:ext cx="1659874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1"/>
          <p:cNvPicPr preferRelativeResize="0"/>
          <p:nvPr/>
        </p:nvPicPr>
        <p:blipFill rotWithShape="1">
          <a:blip r:embed="rId6">
            <a:alphaModFix/>
          </a:blip>
          <a:srcRect b="0" l="0" r="78343" t="0"/>
          <a:stretch/>
        </p:blipFill>
        <p:spPr>
          <a:xfrm>
            <a:off x="3179440" y="1596900"/>
            <a:ext cx="1582125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1"/>
          <p:cNvPicPr preferRelativeResize="0"/>
          <p:nvPr/>
        </p:nvPicPr>
        <p:blipFill rotWithShape="1">
          <a:blip r:embed="rId7">
            <a:alphaModFix/>
          </a:blip>
          <a:srcRect b="0" l="77279" r="0" t="0"/>
          <a:stretch/>
        </p:blipFill>
        <p:spPr>
          <a:xfrm>
            <a:off x="5035140" y="1596900"/>
            <a:ext cx="1659874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